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306" r:id="rId5"/>
    <p:sldId id="307" r:id="rId6"/>
    <p:sldId id="308" r:id="rId7"/>
    <p:sldId id="309" r:id="rId8"/>
    <p:sldId id="310" r:id="rId9"/>
    <p:sldId id="311" r:id="rId10"/>
    <p:sldId id="264" r:id="rId11"/>
    <p:sldId id="314" r:id="rId12"/>
    <p:sldId id="312" r:id="rId13"/>
    <p:sldId id="313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배달의민족 한나는 열한살" panose="020B0600000101010101" pitchFamily="50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AF534-F497-4A03-B7E4-A31B2329FA6B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FD602-CA0C-4DC6-B0DC-368E36EE8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31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16B8A-3573-4656-B0D0-FDBE183BD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7277F-0A63-464B-B065-7B8166E24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BFC9C-5DE5-49A3-8A52-487755B8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215E1-EB41-4F5C-8BA8-5FE20E4C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9E924-FA5A-4FCF-B59A-E9C6A385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68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44690-59E8-448A-91ED-462B4909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DE8D4A-F0E3-4AEB-9F99-93554C2F0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ED8521-3799-4A57-9986-BD56D961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E0FB8-0D72-43BA-87D6-1E696E0E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F232F-B4BA-4EAD-8CF8-A2634AE4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89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72F175-21E7-4331-8084-C32A8D603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82BD0F-CE0C-405B-92D2-5EB2BCD58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D64D3-4418-4A27-8DC8-1496C55F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49ADB-D775-4310-8A78-FBCDFAD6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3C81F2-CEEF-426A-9A31-893E47C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DB4E7-6C62-4298-A28A-0AD59738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054B2-AA83-48E6-B49E-BC30EF58A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EE1F88-2364-4579-ACF5-40A2AA2D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3BB62-8DAF-4F5E-A57B-8DE173B1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78BC6-0B43-4A4D-B7BA-1A034D41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2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27F6B-A64A-40BD-BFF6-3B417D17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1C038E-7CB3-4779-B936-8EEC01AB9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B9AC5-8092-4973-BFE3-3612DA93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5A81F-ACFB-44B1-99C2-CCF4BE7A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44847-B282-41B0-8187-77CB2EAE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117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7C61A-D938-4971-B7FF-6144F65B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FD6D4-AA27-48BE-B157-9F5572A66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5B6F73-678E-4E99-A63B-D208FF44F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7E52C0-9714-4454-BA8F-F1476D38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BF5ECB-F33E-4364-9263-09E29172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80D669-A1A2-4F64-8848-040D57D6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3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CF8C5-391F-4058-A5CD-BA30865F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AF9420-9E3F-4D0B-B9D3-7CA238EF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9C3E9-9C74-4DE2-98EF-7A523D55A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D4638B-87AA-4613-B814-A6776CB25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4605BE-B0F0-477F-B921-78EA9CDB4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420356-73DB-4863-AF91-B6268151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A6EE47-B375-4CE7-A153-FD4FB53F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074429-3051-4FB0-AFFD-0572C025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6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4F91E-6474-4A41-8866-D7957013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20CA74-7143-4262-815A-1F732288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08A897-2AE8-42AC-869A-67B4F008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4A3A5C-9434-45B1-9A49-27D0779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97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139ABC-C5F4-4AFF-B549-330DBA5B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2C0473-9B82-46EE-93ED-0BD6818B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4874C-95D4-4979-81A7-FFC55086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43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F715C-A41C-4EFC-B1C2-CB23EA7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4EE57-EFEA-488D-8794-6D58B4DC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AB0B6F-5960-4D72-A3EB-BAE715882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0FFA8-60F1-4F39-9C5A-68D0E867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4425D7-B1CF-426D-8847-16EB70B8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79029-0A6C-4A9B-BFD7-057558DA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95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C5EAC-CE7D-4CBC-B2AF-E83B4473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2A4260-D059-4756-A86C-03857B466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5D674B-FD15-493B-BB2C-DD46408A6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7C2F6C-2E5A-4C41-98C7-7AA3B5F44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BFCFC-3E59-40AA-B0C8-41176EA9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F9B3C-E5BB-49AA-B819-A1D8822E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8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22939D-B1F6-45F9-95BA-CFC26ADB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DC5472-2AFB-410C-988F-F8C419390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D0115-AC09-4CA5-8C7E-8ED43FC06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E5328-7FE6-453A-8D7E-4A22FA267B04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6EA38-CAAC-48DB-8393-D9AD2FAA0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15606-B97F-4E39-97AB-DDE6CDC9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7ECB0-1E99-4BAF-BDA3-FE9C7F148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8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8683" y="-27384"/>
            <a:ext cx="12240683" cy="6885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5717" y="1764640"/>
            <a:ext cx="3655168" cy="1733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5333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rPr>
              <a:t>게임개발실습</a:t>
            </a:r>
          </a:p>
          <a:p>
            <a:pPr algn="ctr">
              <a:defRPr lang="ko-KR" altLang="en-US"/>
            </a:pPr>
            <a:r>
              <a:rPr lang="en-US" altLang="ko-KR" sz="5333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rPr>
              <a:t>&lt;</a:t>
            </a:r>
            <a:r>
              <a:rPr lang="ko-KR" altLang="en-US" sz="5333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rPr>
              <a:t> 기획서 </a:t>
            </a:r>
            <a:r>
              <a:rPr lang="en-US" altLang="ko-KR" sz="5333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rPr>
              <a:t>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33882" y="6135685"/>
            <a:ext cx="4608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rPr>
              <a:t>2016081012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rPr>
              <a:t>유범진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0" y="2184723"/>
              <a:ext cx="1262548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주요 기능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406713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02.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기능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47434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02 - 01.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총기들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2994339" y="1515465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총기 추가</a:t>
            </a:r>
            <a:endParaRPr lang="en-US" altLang="ko-KR" sz="20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6E64CBD-8F7C-4A8B-B864-388D6E78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97B2D8-09C1-455B-BDC5-0C9E4816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2" y="2912964"/>
            <a:ext cx="2443307" cy="1226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81665D-9797-4FA9-81B1-34BA380C6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46" y="2912965"/>
            <a:ext cx="2444400" cy="12260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EDB704-0877-41C9-885B-754A6CF09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393" y="2912965"/>
            <a:ext cx="2444400" cy="12260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259F6B1-4D5F-4528-B61F-AB6250DEA937}"/>
              </a:ext>
            </a:extLst>
          </p:cNvPr>
          <p:cNvSpPr txBox="1"/>
          <p:nvPr/>
        </p:nvSpPr>
        <p:spPr>
          <a:xfrm>
            <a:off x="3093618" y="23161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 종류의 총이 추가됐습니다</a:t>
            </a:r>
            <a:r>
              <a:rPr lang="en-US" altLang="ko-KR" dirty="0"/>
              <a:t>. (AK-74, M4_8, M1911)</a:t>
            </a:r>
            <a:endParaRPr lang="ko-KR" altLang="en-US" dirty="0"/>
          </a:p>
        </p:txBody>
      </p:sp>
      <p:sp>
        <p:nvSpPr>
          <p:cNvPr id="43" name="갈매기형 수장 36">
            <a:extLst>
              <a:ext uri="{FF2B5EF4-FFF2-40B4-BE49-F238E27FC236}">
                <a16:creationId xmlns:a16="http://schemas.microsoft.com/office/drawing/2014/main" id="{3B44CE52-2333-4A66-B83D-FBE66DF49019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66AE0C0-A0F6-4266-98F1-4A1A9A3D83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33957" y="4573652"/>
            <a:ext cx="1597891" cy="393858"/>
          </a:xfrm>
          <a:prstGeom prst="bentConnector3">
            <a:avLst>
              <a:gd name="adj1" fmla="val 9971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123A604-ABF9-4DA8-A562-2E2295A7C14E}"/>
              </a:ext>
            </a:extLst>
          </p:cNvPr>
          <p:cNvSpPr txBox="1"/>
          <p:nvPr/>
        </p:nvSpPr>
        <p:spPr>
          <a:xfrm>
            <a:off x="3429832" y="4959927"/>
            <a:ext cx="190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데미지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30</a:t>
            </a: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탄창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20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공격 속도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0.5</a:t>
            </a: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재장전 시간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1.8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7E0FA30-C259-47E5-914E-18FD53812D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8626" y="4633522"/>
            <a:ext cx="1597891" cy="393858"/>
          </a:xfrm>
          <a:prstGeom prst="bentConnector3">
            <a:avLst>
              <a:gd name="adj1" fmla="val 9971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C290B2-418D-4C86-BA79-B201CE4896D0}"/>
              </a:ext>
            </a:extLst>
          </p:cNvPr>
          <p:cNvSpPr txBox="1"/>
          <p:nvPr/>
        </p:nvSpPr>
        <p:spPr>
          <a:xfrm>
            <a:off x="6124501" y="5019797"/>
            <a:ext cx="190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데미지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15</a:t>
            </a: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탄창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40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공격 속도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0.15</a:t>
            </a: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재장전 시간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0.2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35EBD42-423A-475D-898F-B08D1A16CD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0072" y="4633522"/>
            <a:ext cx="1597891" cy="393858"/>
          </a:xfrm>
          <a:prstGeom prst="bentConnector3">
            <a:avLst>
              <a:gd name="adj1" fmla="val 9971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AF80824-FA24-4ECA-826F-47411E782CAE}"/>
              </a:ext>
            </a:extLst>
          </p:cNvPr>
          <p:cNvSpPr txBox="1"/>
          <p:nvPr/>
        </p:nvSpPr>
        <p:spPr>
          <a:xfrm>
            <a:off x="8725947" y="5019797"/>
            <a:ext cx="190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데미지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50</a:t>
            </a: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탄창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12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공격 속도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0.75</a:t>
            </a: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재장전 시간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0.3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672C05-5663-47CA-A19B-9AA484DC38C3}"/>
              </a:ext>
            </a:extLst>
          </p:cNvPr>
          <p:cNvSpPr txBox="1"/>
          <p:nvPr/>
        </p:nvSpPr>
        <p:spPr>
          <a:xfrm>
            <a:off x="421057" y="3319693"/>
            <a:ext cx="2159566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총기들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 회복 오브젝트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축복 가능 오브젝트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26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0" y="2184723"/>
              <a:ext cx="1262548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주요 기능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406713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02.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기능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47434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02 - 01.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총기들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2994339" y="1515465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총기 추가</a:t>
            </a:r>
            <a:endParaRPr lang="en-US" altLang="ko-KR" sz="20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6E64CBD-8F7C-4A8B-B864-388D6E78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97B2D8-09C1-455B-BDC5-0C9E4816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2" y="2912964"/>
            <a:ext cx="2443307" cy="1226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81665D-9797-4FA9-81B1-34BA380C6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46" y="2912965"/>
            <a:ext cx="2444400" cy="12260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EDB704-0877-41C9-885B-754A6CF09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393" y="2912965"/>
            <a:ext cx="2444400" cy="12260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259F6B1-4D5F-4528-B61F-AB6250DEA937}"/>
              </a:ext>
            </a:extLst>
          </p:cNvPr>
          <p:cNvSpPr txBox="1"/>
          <p:nvPr/>
        </p:nvSpPr>
        <p:spPr>
          <a:xfrm>
            <a:off x="3093618" y="23161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 종류의</a:t>
            </a:r>
            <a:r>
              <a:rPr lang="en-US" altLang="ko-KR" dirty="0"/>
              <a:t> </a:t>
            </a:r>
            <a:r>
              <a:rPr lang="ko-KR" altLang="en-US" dirty="0"/>
              <a:t>총에 맞는 </a:t>
            </a:r>
            <a:r>
              <a:rPr lang="en-US" altLang="ko-KR" dirty="0"/>
              <a:t>UI</a:t>
            </a:r>
            <a:r>
              <a:rPr lang="ko-KR" altLang="en-US" dirty="0"/>
              <a:t>도 구현되었습니다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갈매기형 수장 36">
            <a:extLst>
              <a:ext uri="{FF2B5EF4-FFF2-40B4-BE49-F238E27FC236}">
                <a16:creationId xmlns:a16="http://schemas.microsoft.com/office/drawing/2014/main" id="{3B44CE52-2333-4A66-B83D-FBE66DF49019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66AE0C0-A0F6-4266-98F1-4A1A9A3D83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33957" y="4573652"/>
            <a:ext cx="1597891" cy="393858"/>
          </a:xfrm>
          <a:prstGeom prst="bentConnector3">
            <a:avLst>
              <a:gd name="adj1" fmla="val 9971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F672C05-5663-47CA-A19B-9AA484DC38C3}"/>
              </a:ext>
            </a:extLst>
          </p:cNvPr>
          <p:cNvSpPr txBox="1"/>
          <p:nvPr/>
        </p:nvSpPr>
        <p:spPr>
          <a:xfrm>
            <a:off x="421057" y="3319693"/>
            <a:ext cx="2159566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총기들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 회복 오브젝트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축복 가능 오브젝트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E2274D-A846-4B16-A1BE-3E5692299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709" y="5097404"/>
            <a:ext cx="2117369" cy="9421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D0D32B-B0A9-40D5-B4BA-1F271C190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734" y="5097404"/>
            <a:ext cx="2117367" cy="943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0F48BA-07AC-4DA0-9871-746BB8A3A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304" y="5097404"/>
            <a:ext cx="2108755" cy="942155"/>
          </a:xfrm>
          <a:prstGeom prst="rect">
            <a:avLst/>
          </a:prstGeom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F5FE81D-7839-4C61-B422-62A60A9BEC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17257" y="4573653"/>
            <a:ext cx="1597891" cy="393858"/>
          </a:xfrm>
          <a:prstGeom prst="bentConnector3">
            <a:avLst>
              <a:gd name="adj1" fmla="val 9971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5CDD021-D010-4D14-B72F-8851FD02D8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15634" y="4573654"/>
            <a:ext cx="1597891" cy="393858"/>
          </a:xfrm>
          <a:prstGeom prst="bentConnector3">
            <a:avLst>
              <a:gd name="adj1" fmla="val 9971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1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0" y="2184723"/>
              <a:ext cx="1262548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주요 기능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406713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02.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기능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47434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02 - 02.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 회복 오브젝트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3018048" y="1570730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체력 회복 오브젝트</a:t>
            </a:r>
            <a:endParaRPr lang="en-US" altLang="ko-KR" sz="20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6E64CBD-8F7C-4A8B-B864-388D6E78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259F6B1-4D5F-4528-B61F-AB6250DEA937}"/>
              </a:ext>
            </a:extLst>
          </p:cNvPr>
          <p:cNvSpPr txBox="1"/>
          <p:nvPr/>
        </p:nvSpPr>
        <p:spPr>
          <a:xfrm>
            <a:off x="3093618" y="23161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체력 회복이 가능한 아이템 오브젝트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갈매기형 수장 36">
            <a:extLst>
              <a:ext uri="{FF2B5EF4-FFF2-40B4-BE49-F238E27FC236}">
                <a16:creationId xmlns:a16="http://schemas.microsoft.com/office/drawing/2014/main" id="{3B44CE52-2333-4A66-B83D-FBE66DF49019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F80824-FA24-4ECA-826F-47411E782CAE}"/>
              </a:ext>
            </a:extLst>
          </p:cNvPr>
          <p:cNvSpPr txBox="1"/>
          <p:nvPr/>
        </p:nvSpPr>
        <p:spPr>
          <a:xfrm>
            <a:off x="6941171" y="4706065"/>
            <a:ext cx="477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체력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회복량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30</a:t>
            </a: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만약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체력이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100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이상이 된다면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100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이상 회복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X)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77EF07-3E1A-44D2-9D80-30CA3113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2" y="2834549"/>
            <a:ext cx="3519717" cy="2694019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8FBCF9C-5606-421E-80F5-7677E30C6B22}"/>
              </a:ext>
            </a:extLst>
          </p:cNvPr>
          <p:cNvCxnSpPr/>
          <p:nvPr/>
        </p:nvCxnSpPr>
        <p:spPr>
          <a:xfrm>
            <a:off x="5560291" y="4692073"/>
            <a:ext cx="1283854" cy="337158"/>
          </a:xfrm>
          <a:prstGeom prst="bentConnector3">
            <a:avLst>
              <a:gd name="adj1" fmla="val 1187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050B6A-B28E-4387-A1F6-7C8490EDCC85}"/>
              </a:ext>
            </a:extLst>
          </p:cNvPr>
          <p:cNvSpPr txBox="1"/>
          <p:nvPr/>
        </p:nvSpPr>
        <p:spPr>
          <a:xfrm>
            <a:off x="421057" y="3319693"/>
            <a:ext cx="2159566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총기들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 회복 오브젝트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축복 가능 오브젝트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7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0" y="2184723"/>
              <a:ext cx="1262548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주요 기능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406713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02.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기능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47434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02 - 03.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축복 가능 오브젝트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3018048" y="156003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축복 가능 오브젝트</a:t>
            </a:r>
            <a:endParaRPr lang="en-US" altLang="ko-KR" sz="20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6E64CBD-8F7C-4A8B-B864-388D6E78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62E4CD-26B9-4166-9290-9BD361E4287A}"/>
              </a:ext>
            </a:extLst>
          </p:cNvPr>
          <p:cNvSpPr txBox="1"/>
          <p:nvPr/>
        </p:nvSpPr>
        <p:spPr>
          <a:xfrm>
            <a:off x="421057" y="3319693"/>
            <a:ext cx="2159566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총기들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 회복 오브젝트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축복 가능 오브젝트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9F6B1-4D5F-4528-B61F-AB6250DEA937}"/>
              </a:ext>
            </a:extLst>
          </p:cNvPr>
          <p:cNvSpPr txBox="1"/>
          <p:nvPr/>
        </p:nvSpPr>
        <p:spPr>
          <a:xfrm>
            <a:off x="3093618" y="23161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축복 오브젝트</a:t>
            </a:r>
          </a:p>
        </p:txBody>
      </p:sp>
      <p:sp>
        <p:nvSpPr>
          <p:cNvPr id="43" name="갈매기형 수장 36">
            <a:extLst>
              <a:ext uri="{FF2B5EF4-FFF2-40B4-BE49-F238E27FC236}">
                <a16:creationId xmlns:a16="http://schemas.microsoft.com/office/drawing/2014/main" id="{3B44CE52-2333-4A66-B83D-FBE66DF49019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F80824-FA24-4ECA-826F-47411E782CAE}"/>
              </a:ext>
            </a:extLst>
          </p:cNvPr>
          <p:cNvSpPr txBox="1"/>
          <p:nvPr/>
        </p:nvSpPr>
        <p:spPr>
          <a:xfrm>
            <a:off x="4948587" y="4242336"/>
            <a:ext cx="84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활성화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BBDBE4-61E6-4E1E-AA86-479A8DFA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674" y="2768611"/>
            <a:ext cx="1566782" cy="1422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FD91F6-ADE8-491B-BFD7-76FE5BE9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29" y="2768611"/>
            <a:ext cx="1566000" cy="142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D85ADF-D438-4156-AF45-6FA2E00AF94B}"/>
              </a:ext>
            </a:extLst>
          </p:cNvPr>
          <p:cNvSpPr txBox="1"/>
          <p:nvPr/>
        </p:nvSpPr>
        <p:spPr>
          <a:xfrm>
            <a:off x="3133541" y="4242336"/>
            <a:ext cx="103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비활성화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9CE3A5-EF96-4291-8D86-62A8B4590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627" y="4663393"/>
            <a:ext cx="857370" cy="8573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0F2B51-FDB2-48D3-8BD5-3EAD6DFF7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67" y="4653867"/>
            <a:ext cx="857370" cy="8668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ACE2401-DA23-406F-BDF4-5C8B59F84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683" y="4663393"/>
            <a:ext cx="857370" cy="8478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F92F34-C95C-4C57-A59A-25B21E0C1D16}"/>
              </a:ext>
            </a:extLst>
          </p:cNvPr>
          <p:cNvSpPr txBox="1"/>
          <p:nvPr/>
        </p:nvSpPr>
        <p:spPr>
          <a:xfrm>
            <a:off x="3296024" y="5572488"/>
            <a:ext cx="103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이동속도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UP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07BA52-15DE-4F0C-A54A-6562D48AB577}"/>
              </a:ext>
            </a:extLst>
          </p:cNvPr>
          <p:cNvSpPr txBox="1"/>
          <p:nvPr/>
        </p:nvSpPr>
        <p:spPr>
          <a:xfrm>
            <a:off x="4332599" y="5562962"/>
            <a:ext cx="103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335616-AF79-4BD9-803C-33F1247F41C0}"/>
              </a:ext>
            </a:extLst>
          </p:cNvPr>
          <p:cNvSpPr txBox="1"/>
          <p:nvPr/>
        </p:nvSpPr>
        <p:spPr>
          <a:xfrm>
            <a:off x="5380080" y="5572487"/>
            <a:ext cx="103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초간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회복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13AD266-BE76-47F8-BEE1-E11F14143575}"/>
              </a:ext>
            </a:extLst>
          </p:cNvPr>
          <p:cNvSpPr/>
          <p:nvPr/>
        </p:nvSpPr>
        <p:spPr>
          <a:xfrm>
            <a:off x="6931927" y="3556000"/>
            <a:ext cx="1036575" cy="154247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105B850-A353-42A5-BACD-0B20F2D5C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5783" y="3155720"/>
            <a:ext cx="3685221" cy="18911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5F87289-E21F-4F40-8348-1D0787F74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782" y="3614108"/>
            <a:ext cx="3685222" cy="189022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3B32894-CC26-4E67-9320-173DEE646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6538" y="4020286"/>
            <a:ext cx="3685222" cy="19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1797" y="1127066"/>
            <a:ext cx="38404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2">
                    <a:lumMod val="7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Content</a:t>
            </a:r>
          </a:p>
          <a:p>
            <a:pPr algn="ctr"/>
            <a:endParaRPr lang="en-US" altLang="ko-KR" sz="2400" i="1" dirty="0">
              <a:solidFill>
                <a:schemeClr val="tx2">
                  <a:lumMod val="7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8409" y="2536526"/>
            <a:ext cx="292168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Chapter_1. </a:t>
            </a:r>
            <a:r>
              <a:rPr lang="ko-KR" altLang="en-US" sz="1600" dirty="0">
                <a:solidFill>
                  <a:schemeClr val="bg1"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8409" y="4095342"/>
            <a:ext cx="292168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Chapter_2. </a:t>
            </a:r>
            <a:r>
              <a:rPr lang="ko-KR" altLang="en-US" sz="1600" dirty="0">
                <a:solidFill>
                  <a:schemeClr val="bg1"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기능 소개</a:t>
            </a:r>
            <a:r>
              <a:rPr lang="en-US" altLang="ko-KR" sz="1600" dirty="0">
                <a:solidFill>
                  <a:schemeClr val="bg1"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sz="1600" dirty="0">
              <a:solidFill>
                <a:schemeClr val="bg1">
                  <a:alpha val="99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54571" y="2429239"/>
            <a:ext cx="333066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 설계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54156" y="4053196"/>
            <a:ext cx="22589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총기들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 회복 오브젝트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축복 가능 오브젝트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AF6895-79E6-453A-8AC3-E0141F8B7686}"/>
              </a:ext>
            </a:extLst>
          </p:cNvPr>
          <p:cNvSpPr/>
          <p:nvPr/>
        </p:nvSpPr>
        <p:spPr>
          <a:xfrm>
            <a:off x="1" y="6608196"/>
            <a:ext cx="12191998" cy="2544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03CFDB-6C16-4646-BF42-5EB9B6FA72F2}"/>
              </a:ext>
            </a:extLst>
          </p:cNvPr>
          <p:cNvSpPr/>
          <p:nvPr/>
        </p:nvSpPr>
        <p:spPr>
          <a:xfrm>
            <a:off x="0" y="-27384"/>
            <a:ext cx="12191999" cy="30505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56B10F-88F1-4760-8721-E9159F48B20D}"/>
              </a:ext>
            </a:extLst>
          </p:cNvPr>
          <p:cNvCxnSpPr>
            <a:cxnSpLocks/>
          </p:cNvCxnSpPr>
          <p:nvPr/>
        </p:nvCxnSpPr>
        <p:spPr>
          <a:xfrm>
            <a:off x="2743200" y="2032986"/>
            <a:ext cx="6622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35BEA34-CC8F-430D-A2F8-6F332E0CC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27" y="2270993"/>
            <a:ext cx="1182904" cy="11829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BDD15E-B3B9-4B84-B1BD-63E2882CA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441" y="3788301"/>
            <a:ext cx="1181704" cy="1181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1" y="2184723"/>
              <a:ext cx="1197051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33217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01.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47434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01-01.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6FAFB6E-5A78-4120-A56A-1422BD9C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2994339" y="1515465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장르</a:t>
            </a:r>
            <a:endParaRPr lang="en-US" altLang="ko-KR" sz="20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7749B-F4C2-4438-AC9F-B76912E04FF4}"/>
              </a:ext>
            </a:extLst>
          </p:cNvPr>
          <p:cNvSpPr txBox="1"/>
          <p:nvPr/>
        </p:nvSpPr>
        <p:spPr>
          <a:xfrm>
            <a:off x="3093618" y="231616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클래식한 탑 뷰</a:t>
            </a:r>
            <a:r>
              <a:rPr lang="en-US" altLang="ko-KR" dirty="0"/>
              <a:t>(Top-View) / </a:t>
            </a:r>
            <a:r>
              <a:rPr lang="ko-KR" altLang="en-US" dirty="0"/>
              <a:t>탑 다운</a:t>
            </a:r>
            <a:r>
              <a:rPr lang="en-US" altLang="ko-KR" dirty="0"/>
              <a:t>(Top-Down) </a:t>
            </a:r>
            <a:r>
              <a:rPr lang="en-US" altLang="ko-KR" dirty="0">
                <a:solidFill>
                  <a:srgbClr val="FF0000"/>
                </a:solidFill>
              </a:rPr>
              <a:t>TPS(Third-Person Shooter)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갈매기형 수장 36">
            <a:extLst>
              <a:ext uri="{FF2B5EF4-FFF2-40B4-BE49-F238E27FC236}">
                <a16:creationId xmlns:a16="http://schemas.microsoft.com/office/drawing/2014/main" id="{561C93F3-AF8E-4C48-868F-182D1B2DD051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B1035-12D4-43DD-88F7-A9092C426D02}"/>
              </a:ext>
            </a:extLst>
          </p:cNvPr>
          <p:cNvSpPr txBox="1"/>
          <p:nvPr/>
        </p:nvSpPr>
        <p:spPr>
          <a:xfrm>
            <a:off x="3093618" y="3081496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일정량의 적이 생성되는 </a:t>
            </a:r>
            <a:r>
              <a:rPr lang="en-US" altLang="ko-KR" dirty="0">
                <a:solidFill>
                  <a:srgbClr val="FF0000"/>
                </a:solidFill>
              </a:rPr>
              <a:t>Wave System 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>
                <a:solidFill>
                  <a:srgbClr val="FF0000"/>
                </a:solidFill>
              </a:rPr>
              <a:t>Wave</a:t>
            </a:r>
            <a:r>
              <a:rPr lang="en-US" altLang="ko-KR" dirty="0"/>
              <a:t> </a:t>
            </a:r>
            <a:r>
              <a:rPr lang="ko-KR" altLang="en-US" dirty="0"/>
              <a:t>을 해치우면 </a:t>
            </a:r>
            <a:r>
              <a:rPr lang="en-US" altLang="ko-KR" dirty="0">
                <a:solidFill>
                  <a:srgbClr val="FF0000"/>
                </a:solidFill>
              </a:rPr>
              <a:t>Wave</a:t>
            </a:r>
            <a:r>
              <a:rPr lang="en-US" altLang="ko-KR" dirty="0"/>
              <a:t> </a:t>
            </a:r>
            <a:r>
              <a:rPr lang="ko-KR" altLang="en-US" dirty="0"/>
              <a:t>가 종료되고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 즉시 바로 다음 </a:t>
            </a:r>
            <a:r>
              <a:rPr lang="en-US" altLang="ko-KR" dirty="0">
                <a:solidFill>
                  <a:srgbClr val="FF0000"/>
                </a:solidFill>
              </a:rPr>
              <a:t>Wave</a:t>
            </a:r>
            <a:r>
              <a:rPr lang="ko-KR" altLang="en-US" dirty="0"/>
              <a:t>가 시작됩니다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갈매기형 수장 36">
            <a:extLst>
              <a:ext uri="{FF2B5EF4-FFF2-40B4-BE49-F238E27FC236}">
                <a16:creationId xmlns:a16="http://schemas.microsoft.com/office/drawing/2014/main" id="{EC05DC28-3F06-4B32-9AA0-79883AA91B60}"/>
              </a:ext>
            </a:extLst>
          </p:cNvPr>
          <p:cNvSpPr/>
          <p:nvPr/>
        </p:nvSpPr>
        <p:spPr>
          <a:xfrm>
            <a:off x="2895592" y="3195833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7EA782-EA72-43BE-B2C8-0275B9CB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501" y="4237287"/>
            <a:ext cx="2877949" cy="16148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F378F-221F-4B4F-B5A1-47921F99B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826" y="4237287"/>
            <a:ext cx="2865958" cy="1616400"/>
          </a:xfrm>
          <a:prstGeom prst="rect">
            <a:avLst/>
          </a:prstGeom>
        </p:spPr>
      </p:pic>
      <p:sp>
        <p:nvSpPr>
          <p:cNvPr id="33" name="갈매기형 수장 36">
            <a:extLst>
              <a:ext uri="{FF2B5EF4-FFF2-40B4-BE49-F238E27FC236}">
                <a16:creationId xmlns:a16="http://schemas.microsoft.com/office/drawing/2014/main" id="{01A9415C-E5D8-4B81-A32F-FBDAE979AF12}"/>
              </a:ext>
            </a:extLst>
          </p:cNvPr>
          <p:cNvSpPr/>
          <p:nvPr/>
        </p:nvSpPr>
        <p:spPr>
          <a:xfrm>
            <a:off x="6864357" y="4733082"/>
            <a:ext cx="566562" cy="623218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11017C-EB60-4205-B7C9-990BCF0F71D8}"/>
              </a:ext>
            </a:extLst>
          </p:cNvPr>
          <p:cNvSpPr txBox="1"/>
          <p:nvPr/>
        </p:nvSpPr>
        <p:spPr>
          <a:xfrm>
            <a:off x="428462" y="3329936"/>
            <a:ext cx="154401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 설계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1" y="2184723"/>
              <a:ext cx="1197051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462" y="3329936"/>
            <a:ext cx="154401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 설계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33217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01.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47434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01-02.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6FAFB6E-5A78-4120-A56A-1422BD9C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3018048" y="1540866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뷰 설계</a:t>
            </a:r>
            <a:endParaRPr lang="en-US" altLang="ko-KR" sz="20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9533B3-AC7A-44DD-B9E5-2F582A30EDBC}"/>
              </a:ext>
            </a:extLst>
          </p:cNvPr>
          <p:cNvSpPr/>
          <p:nvPr/>
        </p:nvSpPr>
        <p:spPr>
          <a:xfrm>
            <a:off x="2874032" y="2398558"/>
            <a:ext cx="2702068" cy="107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INTRO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7E0AD0-947C-4481-9789-3909F7E742A5}"/>
              </a:ext>
            </a:extLst>
          </p:cNvPr>
          <p:cNvSpPr/>
          <p:nvPr/>
        </p:nvSpPr>
        <p:spPr>
          <a:xfrm>
            <a:off x="5576100" y="3657600"/>
            <a:ext cx="3503243" cy="19581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 Game Scene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05CC4BD-2266-4089-B9E9-BCF8F0787242}"/>
              </a:ext>
            </a:extLst>
          </p:cNvPr>
          <p:cNvSpPr/>
          <p:nvPr/>
        </p:nvSpPr>
        <p:spPr>
          <a:xfrm>
            <a:off x="9079343" y="2354541"/>
            <a:ext cx="2702068" cy="10700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2972A99-3631-4DCE-B19C-68842161BC47}"/>
              </a:ext>
            </a:extLst>
          </p:cNvPr>
          <p:cNvCxnSpPr>
            <a:cxnSpLocks/>
          </p:cNvCxnSpPr>
          <p:nvPr/>
        </p:nvCxnSpPr>
        <p:spPr>
          <a:xfrm>
            <a:off x="4225066" y="4086072"/>
            <a:ext cx="686013" cy="550582"/>
          </a:xfrm>
          <a:prstGeom prst="bentConnector3">
            <a:avLst>
              <a:gd name="adj1" fmla="val 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6EED154-BEAA-4E3F-9D07-EE10A58470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59045" y="4070877"/>
            <a:ext cx="856651" cy="686013"/>
          </a:xfrm>
          <a:prstGeom prst="bentConnector3">
            <a:avLst>
              <a:gd name="adj1" fmla="val -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73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1" y="2184723"/>
              <a:ext cx="1197051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462" y="3329936"/>
            <a:ext cx="154401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 설계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33217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01.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70146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01 - 03.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6FAFB6E-5A78-4120-A56A-1422BD9C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3018048" y="156003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뷰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(INTRO)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7749B-F4C2-4438-AC9F-B76912E04FF4}"/>
              </a:ext>
            </a:extLst>
          </p:cNvPr>
          <p:cNvSpPr txBox="1"/>
          <p:nvPr/>
        </p:nvSpPr>
        <p:spPr>
          <a:xfrm>
            <a:off x="3093618" y="23161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게임을 처음 시작하면 만나게 되는 </a:t>
            </a:r>
            <a:r>
              <a:rPr lang="en-US" altLang="ko-KR" dirty="0">
                <a:solidFill>
                  <a:srgbClr val="FF0000"/>
                </a:solidFill>
              </a:rPr>
              <a:t>INTRO</a:t>
            </a:r>
            <a:r>
              <a:rPr lang="en-US" altLang="ko-KR" dirty="0"/>
              <a:t> </a:t>
            </a:r>
            <a:r>
              <a:rPr lang="ko-KR" altLang="en-US" dirty="0" err="1"/>
              <a:t>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갈매기형 수장 36">
            <a:extLst>
              <a:ext uri="{FF2B5EF4-FFF2-40B4-BE49-F238E27FC236}">
                <a16:creationId xmlns:a16="http://schemas.microsoft.com/office/drawing/2014/main" id="{561C93F3-AF8E-4C48-868F-182D1B2DD051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C1B7F4-659D-41E7-9FE4-052D2554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47" y="3082242"/>
            <a:ext cx="5081235" cy="2855440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512C0C7-FF87-42B3-91E8-D9DF22C48E1D}"/>
              </a:ext>
            </a:extLst>
          </p:cNvPr>
          <p:cNvCxnSpPr/>
          <p:nvPr/>
        </p:nvCxnSpPr>
        <p:spPr>
          <a:xfrm flipV="1">
            <a:off x="7287491" y="3082242"/>
            <a:ext cx="2096654" cy="13142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3115E28-9437-4C31-A98E-0384300DF141}"/>
              </a:ext>
            </a:extLst>
          </p:cNvPr>
          <p:cNvSpPr txBox="1"/>
          <p:nvPr/>
        </p:nvSpPr>
        <p:spPr>
          <a:xfrm>
            <a:off x="9384145" y="2902080"/>
            <a:ext cx="234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타이틀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5461833-AFD5-485D-A4EA-4A99B94D4F88}"/>
              </a:ext>
            </a:extLst>
          </p:cNvPr>
          <p:cNvCxnSpPr>
            <a:cxnSpLocks/>
          </p:cNvCxnSpPr>
          <p:nvPr/>
        </p:nvCxnSpPr>
        <p:spPr>
          <a:xfrm flipV="1">
            <a:off x="6586006" y="3451574"/>
            <a:ext cx="2798139" cy="1730026"/>
          </a:xfrm>
          <a:prstGeom prst="bentConnector3">
            <a:avLst>
              <a:gd name="adj1" fmla="val 7574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351876E-436B-4A3F-AB3F-697432FEBD94}"/>
              </a:ext>
            </a:extLst>
          </p:cNvPr>
          <p:cNvSpPr txBox="1"/>
          <p:nvPr/>
        </p:nvSpPr>
        <p:spPr>
          <a:xfrm>
            <a:off x="9417503" y="3329936"/>
            <a:ext cx="23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 가이드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텍스트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44956D0-3ADF-497B-A505-E72EC326D263}"/>
              </a:ext>
            </a:extLst>
          </p:cNvPr>
          <p:cNvCxnSpPr/>
          <p:nvPr/>
        </p:nvCxnSpPr>
        <p:spPr>
          <a:xfrm>
            <a:off x="7813964" y="5606473"/>
            <a:ext cx="15701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0191D6D-A6DB-4177-ABB4-C7882245408A}"/>
              </a:ext>
            </a:extLst>
          </p:cNvPr>
          <p:cNvSpPr txBox="1"/>
          <p:nvPr/>
        </p:nvSpPr>
        <p:spPr>
          <a:xfrm>
            <a:off x="9384145" y="5421807"/>
            <a:ext cx="23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배경음악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(Intro)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83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1" y="2184723"/>
              <a:ext cx="1197051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462" y="3329936"/>
            <a:ext cx="154401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 설계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33217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01.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70146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01 - 03.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6FAFB6E-5A78-4120-A56A-1422BD9C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3018048" y="156003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뷰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0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MainGame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7749B-F4C2-4438-AC9F-B76912E04FF4}"/>
              </a:ext>
            </a:extLst>
          </p:cNvPr>
          <p:cNvSpPr txBox="1"/>
          <p:nvPr/>
        </p:nvSpPr>
        <p:spPr>
          <a:xfrm>
            <a:off x="3093618" y="23161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Intro </a:t>
            </a:r>
            <a:r>
              <a:rPr lang="ko-KR" altLang="en-US" dirty="0" err="1"/>
              <a:t>씬에서</a:t>
            </a:r>
            <a:r>
              <a:rPr lang="ko-KR" altLang="en-US" dirty="0"/>
              <a:t> 넘어가면 나오는 </a:t>
            </a:r>
            <a:r>
              <a:rPr lang="en-US" altLang="ko-KR" dirty="0" err="1"/>
              <a:t>MainScene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&lt; 1 &gt;</a:t>
            </a:r>
            <a:endParaRPr lang="ko-KR" altLang="en-US" dirty="0"/>
          </a:p>
        </p:txBody>
      </p:sp>
      <p:sp>
        <p:nvSpPr>
          <p:cNvPr id="29" name="갈매기형 수장 36">
            <a:extLst>
              <a:ext uri="{FF2B5EF4-FFF2-40B4-BE49-F238E27FC236}">
                <a16:creationId xmlns:a16="http://schemas.microsoft.com/office/drawing/2014/main" id="{561C93F3-AF8E-4C48-868F-182D1B2DD051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D3AD532-EB46-4CB8-88ED-577371DB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47" y="3082242"/>
            <a:ext cx="5079042" cy="2855440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0412371-A86D-44C1-A5D4-EEA3CD5BF1E3}"/>
              </a:ext>
            </a:extLst>
          </p:cNvPr>
          <p:cNvCxnSpPr/>
          <p:nvPr/>
        </p:nvCxnSpPr>
        <p:spPr>
          <a:xfrm flipV="1">
            <a:off x="4100945" y="2834549"/>
            <a:ext cx="4932219" cy="402430"/>
          </a:xfrm>
          <a:prstGeom prst="bentConnector3">
            <a:avLst>
              <a:gd name="adj1" fmla="val -1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C0F322-9121-4611-BA39-C04B548E5DDE}"/>
              </a:ext>
            </a:extLst>
          </p:cNvPr>
          <p:cNvSpPr txBox="1"/>
          <p:nvPr/>
        </p:nvSpPr>
        <p:spPr>
          <a:xfrm>
            <a:off x="9033164" y="2666432"/>
            <a:ext cx="23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HP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DF95B5-E0EF-441C-B918-3F0B070D3430}"/>
              </a:ext>
            </a:extLst>
          </p:cNvPr>
          <p:cNvSpPr txBox="1"/>
          <p:nvPr/>
        </p:nvSpPr>
        <p:spPr>
          <a:xfrm>
            <a:off x="8896139" y="3785252"/>
            <a:ext cx="23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 캐릭터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1EC202-52C8-433F-A7B5-0EFCADF8C7B6}"/>
              </a:ext>
            </a:extLst>
          </p:cNvPr>
          <p:cNvSpPr/>
          <p:nvPr/>
        </p:nvSpPr>
        <p:spPr>
          <a:xfrm>
            <a:off x="3018048" y="3694545"/>
            <a:ext cx="1208338" cy="54274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A9C59-6978-4BDB-8ACA-C27650CA33A2}"/>
              </a:ext>
            </a:extLst>
          </p:cNvPr>
          <p:cNvSpPr txBox="1"/>
          <p:nvPr/>
        </p:nvSpPr>
        <p:spPr>
          <a:xfrm>
            <a:off x="9245600" y="4904073"/>
            <a:ext cx="236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웨이브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남은 적 표시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293FB3-69FE-41D5-A1E3-4EA9B283DEEA}"/>
              </a:ext>
            </a:extLst>
          </p:cNvPr>
          <p:cNvCxnSpPr/>
          <p:nvPr/>
        </p:nvCxnSpPr>
        <p:spPr>
          <a:xfrm>
            <a:off x="4432472" y="4008583"/>
            <a:ext cx="5164110" cy="1154544"/>
          </a:xfrm>
          <a:prstGeom prst="bentConnector3">
            <a:avLst>
              <a:gd name="adj1" fmla="val 14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95531FDF-3039-4BCB-8771-462FC1A6C179}"/>
              </a:ext>
            </a:extLst>
          </p:cNvPr>
          <p:cNvCxnSpPr/>
          <p:nvPr/>
        </p:nvCxnSpPr>
        <p:spPr>
          <a:xfrm flipV="1">
            <a:off x="5898368" y="3965916"/>
            <a:ext cx="3347232" cy="544046"/>
          </a:xfrm>
          <a:prstGeom prst="bentConnector3">
            <a:avLst>
              <a:gd name="adj1" fmla="val 2075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106D78D-63C3-4D0E-9171-94A7CAFCEA40}"/>
              </a:ext>
            </a:extLst>
          </p:cNvPr>
          <p:cNvCxnSpPr/>
          <p:nvPr/>
        </p:nvCxnSpPr>
        <p:spPr>
          <a:xfrm>
            <a:off x="7961745" y="5550404"/>
            <a:ext cx="2493819" cy="552188"/>
          </a:xfrm>
          <a:prstGeom prst="bentConnector3">
            <a:avLst>
              <a:gd name="adj1" fmla="val 37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9F4E9A1-30FE-4084-863F-56B8D4AC56AB}"/>
              </a:ext>
            </a:extLst>
          </p:cNvPr>
          <p:cNvSpPr txBox="1"/>
          <p:nvPr/>
        </p:nvSpPr>
        <p:spPr>
          <a:xfrm>
            <a:off x="9956799" y="5843538"/>
            <a:ext cx="23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배경음악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MainGame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99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1" y="2184723"/>
              <a:ext cx="1197051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462" y="3329936"/>
            <a:ext cx="154401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 설계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33217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01.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70146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01 - 03.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6FAFB6E-5A78-4120-A56A-1422BD9C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3018048" y="156003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뷰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0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MainGame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7749B-F4C2-4438-AC9F-B76912E04FF4}"/>
              </a:ext>
            </a:extLst>
          </p:cNvPr>
          <p:cNvSpPr txBox="1"/>
          <p:nvPr/>
        </p:nvSpPr>
        <p:spPr>
          <a:xfrm>
            <a:off x="3093618" y="23161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Intro </a:t>
            </a:r>
            <a:r>
              <a:rPr lang="ko-KR" altLang="en-US" dirty="0" err="1"/>
              <a:t>씬에서</a:t>
            </a:r>
            <a:r>
              <a:rPr lang="ko-KR" altLang="en-US" dirty="0"/>
              <a:t> 넘어가면 나오는 </a:t>
            </a:r>
            <a:r>
              <a:rPr lang="en-US" altLang="ko-KR" dirty="0" err="1"/>
              <a:t>MainScene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&lt; 2 &gt;</a:t>
            </a:r>
            <a:endParaRPr lang="ko-KR" altLang="en-US" dirty="0"/>
          </a:p>
        </p:txBody>
      </p:sp>
      <p:sp>
        <p:nvSpPr>
          <p:cNvPr id="29" name="갈매기형 수장 36">
            <a:extLst>
              <a:ext uri="{FF2B5EF4-FFF2-40B4-BE49-F238E27FC236}">
                <a16:creationId xmlns:a16="http://schemas.microsoft.com/office/drawing/2014/main" id="{561C93F3-AF8E-4C48-868F-182D1B2DD051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D3AD532-EB46-4CB8-88ED-577371DB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47" y="3082242"/>
            <a:ext cx="5079042" cy="285544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BCD3F2-6FCC-4985-B73F-36695A2080A9}"/>
              </a:ext>
            </a:extLst>
          </p:cNvPr>
          <p:cNvSpPr/>
          <p:nvPr/>
        </p:nvSpPr>
        <p:spPr>
          <a:xfrm>
            <a:off x="7222836" y="3168073"/>
            <a:ext cx="895928" cy="35098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65682FE-4C55-4862-B601-FFFAB8BBD828}"/>
              </a:ext>
            </a:extLst>
          </p:cNvPr>
          <p:cNvCxnSpPr/>
          <p:nvPr/>
        </p:nvCxnSpPr>
        <p:spPr>
          <a:xfrm flipV="1">
            <a:off x="7961745" y="2834549"/>
            <a:ext cx="1265382" cy="4024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5640E0-F4EC-4F02-8F04-800FC7DDC820}"/>
              </a:ext>
            </a:extLst>
          </p:cNvPr>
          <p:cNvSpPr txBox="1"/>
          <p:nvPr/>
        </p:nvSpPr>
        <p:spPr>
          <a:xfrm>
            <a:off x="8928466" y="2666432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스코어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588DF6E-6055-4385-A9DE-2A627765D2C6}"/>
              </a:ext>
            </a:extLst>
          </p:cNvPr>
          <p:cNvCxnSpPr>
            <a:cxnSpLocks/>
          </p:cNvCxnSpPr>
          <p:nvPr/>
        </p:nvCxnSpPr>
        <p:spPr>
          <a:xfrm flipV="1">
            <a:off x="8118764" y="3168074"/>
            <a:ext cx="1681018" cy="5347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9FEEC3D-5240-4B5B-AD5A-7DFF9523B0D6}"/>
              </a:ext>
            </a:extLst>
          </p:cNvPr>
          <p:cNvSpPr txBox="1"/>
          <p:nvPr/>
        </p:nvSpPr>
        <p:spPr>
          <a:xfrm>
            <a:off x="9702799" y="2999956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축복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(Bless)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상황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DA1302-C64A-44B4-8DC1-CDEC4FB4D6FF}"/>
              </a:ext>
            </a:extLst>
          </p:cNvPr>
          <p:cNvSpPr/>
          <p:nvPr/>
        </p:nvSpPr>
        <p:spPr>
          <a:xfrm>
            <a:off x="3215680" y="5301673"/>
            <a:ext cx="340320" cy="29556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8CE8612-4364-43CC-A457-68030FB95639}"/>
              </a:ext>
            </a:extLst>
          </p:cNvPr>
          <p:cNvSpPr/>
          <p:nvPr/>
        </p:nvSpPr>
        <p:spPr>
          <a:xfrm>
            <a:off x="3385840" y="5514109"/>
            <a:ext cx="1046632" cy="373745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AEE988B-C676-459E-9991-8387AE2EECEA}"/>
              </a:ext>
            </a:extLst>
          </p:cNvPr>
          <p:cNvCxnSpPr>
            <a:cxnSpLocks/>
          </p:cNvCxnSpPr>
          <p:nvPr/>
        </p:nvCxnSpPr>
        <p:spPr>
          <a:xfrm flipV="1">
            <a:off x="3622217" y="4665380"/>
            <a:ext cx="5050818" cy="677154"/>
          </a:xfrm>
          <a:prstGeom prst="bentConnector3">
            <a:avLst>
              <a:gd name="adj1" fmla="val 720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6CBDCE4A-A29A-45B6-8E26-AB8AF57C8647}"/>
              </a:ext>
            </a:extLst>
          </p:cNvPr>
          <p:cNvCxnSpPr/>
          <p:nvPr/>
        </p:nvCxnSpPr>
        <p:spPr>
          <a:xfrm flipV="1">
            <a:off x="4359564" y="5301673"/>
            <a:ext cx="4886036" cy="360218"/>
          </a:xfrm>
          <a:prstGeom prst="bentConnector3">
            <a:avLst>
              <a:gd name="adj1" fmla="val 1899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A46E2AB-C807-454E-BA1E-A65425B67AF9}"/>
              </a:ext>
            </a:extLst>
          </p:cNvPr>
          <p:cNvSpPr txBox="1"/>
          <p:nvPr/>
        </p:nvSpPr>
        <p:spPr>
          <a:xfrm>
            <a:off x="8292762" y="4449281"/>
            <a:ext cx="236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캐릭터가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들고 있는 총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CDFD65-1378-4F5A-9427-E15D5DB670D3}"/>
              </a:ext>
            </a:extLst>
          </p:cNvPr>
          <p:cNvSpPr txBox="1"/>
          <p:nvPr/>
        </p:nvSpPr>
        <p:spPr>
          <a:xfrm>
            <a:off x="9033164" y="5190943"/>
            <a:ext cx="236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총기의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장전된 총알 수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</a:p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잔탄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수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10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1" y="2184723"/>
              <a:ext cx="1197051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462" y="3329936"/>
            <a:ext cx="154401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 설계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33217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01.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70146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01 - 03.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6FAFB6E-5A78-4120-A56A-1422BD9C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3018048" y="156003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뷰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0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MainGame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7749B-F4C2-4438-AC9F-B76912E04FF4}"/>
              </a:ext>
            </a:extLst>
          </p:cNvPr>
          <p:cNvSpPr txBox="1"/>
          <p:nvPr/>
        </p:nvSpPr>
        <p:spPr>
          <a:xfrm>
            <a:off x="3093618" y="23161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Intro </a:t>
            </a:r>
            <a:r>
              <a:rPr lang="ko-KR" altLang="en-US" dirty="0" err="1"/>
              <a:t>씬에서</a:t>
            </a:r>
            <a:r>
              <a:rPr lang="ko-KR" altLang="en-US" dirty="0"/>
              <a:t> 넘어가면 나오는 </a:t>
            </a:r>
            <a:r>
              <a:rPr lang="en-US" altLang="ko-KR" dirty="0" err="1"/>
              <a:t>MainScene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&lt; 3 &gt;</a:t>
            </a:r>
            <a:endParaRPr lang="ko-KR" altLang="en-US" dirty="0"/>
          </a:p>
        </p:txBody>
      </p:sp>
      <p:sp>
        <p:nvSpPr>
          <p:cNvPr id="29" name="갈매기형 수장 36">
            <a:extLst>
              <a:ext uri="{FF2B5EF4-FFF2-40B4-BE49-F238E27FC236}">
                <a16:creationId xmlns:a16="http://schemas.microsoft.com/office/drawing/2014/main" id="{561C93F3-AF8E-4C48-868F-182D1B2DD051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BCD3F2-6FCC-4985-B73F-36695A2080A9}"/>
              </a:ext>
            </a:extLst>
          </p:cNvPr>
          <p:cNvSpPr/>
          <p:nvPr/>
        </p:nvSpPr>
        <p:spPr>
          <a:xfrm>
            <a:off x="7222836" y="3168073"/>
            <a:ext cx="895928" cy="35098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DA1302-C64A-44B4-8DC1-CDEC4FB4D6FF}"/>
              </a:ext>
            </a:extLst>
          </p:cNvPr>
          <p:cNvSpPr/>
          <p:nvPr/>
        </p:nvSpPr>
        <p:spPr>
          <a:xfrm>
            <a:off x="3215680" y="5301673"/>
            <a:ext cx="340320" cy="29556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8CE8612-4364-43CC-A457-68030FB95639}"/>
              </a:ext>
            </a:extLst>
          </p:cNvPr>
          <p:cNvSpPr/>
          <p:nvPr/>
        </p:nvSpPr>
        <p:spPr>
          <a:xfrm>
            <a:off x="3385840" y="5514109"/>
            <a:ext cx="1046632" cy="373745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AEE988B-C676-459E-9991-8387AE2EECEA}"/>
              </a:ext>
            </a:extLst>
          </p:cNvPr>
          <p:cNvCxnSpPr>
            <a:cxnSpLocks/>
          </p:cNvCxnSpPr>
          <p:nvPr/>
        </p:nvCxnSpPr>
        <p:spPr>
          <a:xfrm flipV="1">
            <a:off x="3622217" y="4665380"/>
            <a:ext cx="5050818" cy="677154"/>
          </a:xfrm>
          <a:prstGeom prst="bentConnector3">
            <a:avLst>
              <a:gd name="adj1" fmla="val 720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A54A406-6D81-417A-A8E0-60046CA6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835" y="3085387"/>
            <a:ext cx="5581705" cy="28548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91C385-9DE9-40F6-964C-0D33027DCA5D}"/>
              </a:ext>
            </a:extLst>
          </p:cNvPr>
          <p:cNvSpPr/>
          <p:nvPr/>
        </p:nvSpPr>
        <p:spPr>
          <a:xfrm>
            <a:off x="4313382" y="3807714"/>
            <a:ext cx="794327" cy="116145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80705E0-4309-4AB5-A43F-40EB909E11FB}"/>
              </a:ext>
            </a:extLst>
          </p:cNvPr>
          <p:cNvSpPr/>
          <p:nvPr/>
        </p:nvSpPr>
        <p:spPr>
          <a:xfrm>
            <a:off x="6844145" y="3329936"/>
            <a:ext cx="563419" cy="677154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6FD5672-034C-49E2-AD32-DE3B49A97A1C}"/>
              </a:ext>
            </a:extLst>
          </p:cNvPr>
          <p:cNvSpPr/>
          <p:nvPr/>
        </p:nvSpPr>
        <p:spPr>
          <a:xfrm>
            <a:off x="7407564" y="4076148"/>
            <a:ext cx="452581" cy="35098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CCB90C-866E-4720-8020-B235DA86DA8E}"/>
              </a:ext>
            </a:extLst>
          </p:cNvPr>
          <p:cNvCxnSpPr/>
          <p:nvPr/>
        </p:nvCxnSpPr>
        <p:spPr>
          <a:xfrm flipV="1">
            <a:off x="4987636" y="2912965"/>
            <a:ext cx="4692073" cy="1094125"/>
          </a:xfrm>
          <a:prstGeom prst="bentConnector3">
            <a:avLst>
              <a:gd name="adj1" fmla="val 98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8133C92-C42D-4C6C-9DAF-10E2E2F50ECD}"/>
              </a:ext>
            </a:extLst>
          </p:cNvPr>
          <p:cNvSpPr txBox="1"/>
          <p:nvPr/>
        </p:nvSpPr>
        <p:spPr>
          <a:xfrm>
            <a:off x="9391794" y="2728299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축복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(Bless)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돌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52686EC4-D215-450A-9187-EDCC17A7546D}"/>
              </a:ext>
            </a:extLst>
          </p:cNvPr>
          <p:cNvCxnSpPr>
            <a:cxnSpLocks/>
          </p:cNvCxnSpPr>
          <p:nvPr/>
        </p:nvCxnSpPr>
        <p:spPr>
          <a:xfrm flipV="1">
            <a:off x="7315200" y="3573715"/>
            <a:ext cx="2579887" cy="233999"/>
          </a:xfrm>
          <a:prstGeom prst="bentConnector3">
            <a:avLst>
              <a:gd name="adj1" fmla="val 249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2E79D9F-5B9F-49FD-9904-690DC4A46300}"/>
              </a:ext>
            </a:extLst>
          </p:cNvPr>
          <p:cNvSpPr txBox="1"/>
          <p:nvPr/>
        </p:nvSpPr>
        <p:spPr>
          <a:xfrm>
            <a:off x="9535752" y="3401293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적 오브젝트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F42BA68-B645-4498-9A10-8EF903CAD8D6}"/>
              </a:ext>
            </a:extLst>
          </p:cNvPr>
          <p:cNvCxnSpPr/>
          <p:nvPr/>
        </p:nvCxnSpPr>
        <p:spPr>
          <a:xfrm>
            <a:off x="7777018" y="4388439"/>
            <a:ext cx="2301376" cy="276941"/>
          </a:xfrm>
          <a:prstGeom prst="bentConnector3">
            <a:avLst>
              <a:gd name="adj1" fmla="val 1307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8DD8258-5B3D-4875-AF82-9206D1E800F6}"/>
              </a:ext>
            </a:extLst>
          </p:cNvPr>
          <p:cNvSpPr txBox="1"/>
          <p:nvPr/>
        </p:nvSpPr>
        <p:spPr>
          <a:xfrm>
            <a:off x="9748189" y="4507088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 오브젝트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236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24747" y="2372884"/>
            <a:ext cx="3840427" cy="878636"/>
            <a:chOff x="3203848" y="1779662"/>
            <a:chExt cx="2880320" cy="658977"/>
          </a:xfrm>
        </p:grpSpPr>
        <p:sp>
          <p:nvSpPr>
            <p:cNvPr id="4" name="TextBox 3"/>
            <p:cNvSpPr txBox="1"/>
            <p:nvPr/>
          </p:nvSpPr>
          <p:spPr>
            <a:xfrm>
              <a:off x="3203848" y="1779662"/>
              <a:ext cx="28803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75000"/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Chapter 01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23021" y="2184723"/>
              <a:ext cx="1197051" cy="2539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alpha val="99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소개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0" y="3236979"/>
            <a:ext cx="52738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462" y="3329936"/>
            <a:ext cx="154401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 설계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  <a:endParaRPr lang="en-US" altLang="ko-KR" sz="1600" b="1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78020" y="563391"/>
            <a:ext cx="0" cy="672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032" y="467380"/>
            <a:ext cx="33217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Chapter 01. </a:t>
            </a:r>
            <a:r>
              <a:rPr lang="ko-KR" altLang="en-US" sz="2667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032" y="970146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01 - 03.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3CC8B6-F419-447F-9479-C86128FE9334}"/>
              </a:ext>
            </a:extLst>
          </p:cNvPr>
          <p:cNvCxnSpPr>
            <a:cxnSpLocks/>
          </p:cNvCxnSpPr>
          <p:nvPr/>
        </p:nvCxnSpPr>
        <p:spPr>
          <a:xfrm>
            <a:off x="2716983" y="1512837"/>
            <a:ext cx="0" cy="4589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6FAFB6E-5A78-4120-A56A-1422BD9C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4" y="671134"/>
            <a:ext cx="1683407" cy="1683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E81D9B-8F31-40C6-AA25-9B6F0E04B280}"/>
              </a:ext>
            </a:extLst>
          </p:cNvPr>
          <p:cNvSpPr/>
          <p:nvPr/>
        </p:nvSpPr>
        <p:spPr>
          <a:xfrm>
            <a:off x="2874032" y="1515466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4796-89BF-4D43-9DA2-C00FD7C292F1}"/>
              </a:ext>
            </a:extLst>
          </p:cNvPr>
          <p:cNvSpPr txBox="1"/>
          <p:nvPr/>
        </p:nvSpPr>
        <p:spPr>
          <a:xfrm>
            <a:off x="3018048" y="156003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뷰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(End)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7749B-F4C2-4438-AC9F-B76912E04FF4}"/>
              </a:ext>
            </a:extLst>
          </p:cNvPr>
          <p:cNvSpPr txBox="1"/>
          <p:nvPr/>
        </p:nvSpPr>
        <p:spPr>
          <a:xfrm>
            <a:off x="3093618" y="23161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MainGame</a:t>
            </a:r>
            <a:r>
              <a:rPr lang="ko-KR" altLang="en-US" dirty="0"/>
              <a:t> </a:t>
            </a:r>
            <a:r>
              <a:rPr lang="ko-KR" altLang="en-US" dirty="0" err="1"/>
              <a:t>씬에서</a:t>
            </a:r>
            <a:r>
              <a:rPr lang="ko-KR" altLang="en-US" dirty="0"/>
              <a:t> 게임이 종료되면 호출되는 </a:t>
            </a:r>
            <a:r>
              <a:rPr lang="en-US" altLang="ko-KR" dirty="0"/>
              <a:t>End </a:t>
            </a:r>
            <a:r>
              <a:rPr lang="ko-KR" altLang="en-US" dirty="0" err="1"/>
              <a:t>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갈매기형 수장 36">
            <a:extLst>
              <a:ext uri="{FF2B5EF4-FFF2-40B4-BE49-F238E27FC236}">
                <a16:creationId xmlns:a16="http://schemas.microsoft.com/office/drawing/2014/main" id="{561C93F3-AF8E-4C48-868F-182D1B2DD051}"/>
              </a:ext>
            </a:extLst>
          </p:cNvPr>
          <p:cNvSpPr/>
          <p:nvPr/>
        </p:nvSpPr>
        <p:spPr>
          <a:xfrm>
            <a:off x="2895592" y="243049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F6121E-A302-470F-814E-E3EE2475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485" y="3082242"/>
            <a:ext cx="5574053" cy="2854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B97A12C-DC6A-416E-9D72-2AD16EF4A895}"/>
              </a:ext>
            </a:extLst>
          </p:cNvPr>
          <p:cNvSpPr/>
          <p:nvPr/>
        </p:nvSpPr>
        <p:spPr>
          <a:xfrm>
            <a:off x="7315200" y="3156557"/>
            <a:ext cx="1182255" cy="27244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D6DC0A7-DCC2-408D-BBE6-126208A2AB12}"/>
              </a:ext>
            </a:extLst>
          </p:cNvPr>
          <p:cNvCxnSpPr/>
          <p:nvPr/>
        </p:nvCxnSpPr>
        <p:spPr>
          <a:xfrm flipV="1">
            <a:off x="8497455" y="2834549"/>
            <a:ext cx="1126836" cy="49538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B96DC0-8B20-43BD-AA27-AA7FAF848C08}"/>
              </a:ext>
            </a:extLst>
          </p:cNvPr>
          <p:cNvSpPr txBox="1"/>
          <p:nvPr/>
        </p:nvSpPr>
        <p:spPr>
          <a:xfrm>
            <a:off x="9305100" y="2655202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 스코어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014E2BE-99DE-42E9-8243-396B0A2D554E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7075055" y="3592945"/>
            <a:ext cx="3274199" cy="1089892"/>
          </a:xfrm>
          <a:prstGeom prst="bentConnector3">
            <a:avLst>
              <a:gd name="adj1" fmla="val 2630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53F47D2-4288-4B88-80B5-F44069E9ECB9}"/>
              </a:ext>
            </a:extLst>
          </p:cNvPr>
          <p:cNvSpPr txBox="1"/>
          <p:nvPr/>
        </p:nvSpPr>
        <p:spPr>
          <a:xfrm>
            <a:off x="10349254" y="3408279"/>
            <a:ext cx="167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버튼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(To Intro)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396FBEE-6DC6-4667-BBE0-BB30E86A2CF6}"/>
              </a:ext>
            </a:extLst>
          </p:cNvPr>
          <p:cNvCxnSpPr/>
          <p:nvPr/>
        </p:nvCxnSpPr>
        <p:spPr>
          <a:xfrm flipV="1">
            <a:off x="7075055" y="4433455"/>
            <a:ext cx="2632363" cy="6373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92D2BBC-79F8-4FD5-BBD2-41C18709DE5E}"/>
              </a:ext>
            </a:extLst>
          </p:cNvPr>
          <p:cNvSpPr txBox="1"/>
          <p:nvPr/>
        </p:nvSpPr>
        <p:spPr>
          <a:xfrm>
            <a:off x="9707418" y="4274398"/>
            <a:ext cx="167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버튼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(Exit)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24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배달의민족 한나체 Pro"/>
        <a:ea typeface="배달의민족 한나체 Pro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630</Words>
  <Application>Microsoft Office PowerPoint</Application>
  <PresentationFormat>와이드스크린</PresentationFormat>
  <Paragraphs>163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배달의민족 한나는 열한살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범진</dc:creator>
  <cp:lastModifiedBy>유 범진</cp:lastModifiedBy>
  <cp:revision>108</cp:revision>
  <dcterms:created xsi:type="dcterms:W3CDTF">2019-06-15T08:21:27Z</dcterms:created>
  <dcterms:modified xsi:type="dcterms:W3CDTF">2021-10-30T18:49:50Z</dcterms:modified>
</cp:coreProperties>
</file>